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</p:sldIdLst>
  <p:sldSz cx="9144000" cy="6858000" type="screen4x3"/>
  <p:notesSz cx="6858000" cy="100139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4C6D0-6136-4BA1-A6E7-7071EC11B8F5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129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23797-CFAA-4B5A-B3F9-F698F96395C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21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23797-CFAA-4B5A-B3F9-F698F96395C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8571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23797-CFAA-4B5A-B3F9-F698F96395C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898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23797-CFAA-4B5A-B3F9-F698F96395C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3381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23797-CFAA-4B5A-B3F9-F698F96395C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6227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23797-CFAA-4B5A-B3F9-F698F96395C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2593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E9A62-1D9D-4951-8243-CCC79A02B7E1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0582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244DE-36B0-462A-9FF1-79642FF1746E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07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5E207-CEEF-4787-80E7-8E2961686E4A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475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E01FD-86CB-4FD3-A06D-942F5325FC4E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673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23797-CFAA-4B5A-B3F9-F698F96395C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29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986F6-898B-4DC0-8535-6D6C026D9B3E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690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3D534-0B24-432F-9AC8-A9CE6432F285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969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9E2B8-6452-4B4B-81A2-4B1C2AADF011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569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23797-CFAA-4B5A-B3F9-F698F96395C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646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101AD-22F0-4956-AD43-85C0AA43666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37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7023797-CFAA-4B5A-B3F9-F698F96395C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8962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915816" y="332656"/>
            <a:ext cx="4783494" cy="151282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sv-SE" sz="4800" dirty="0">
                <a:solidFill>
                  <a:srgbClr val="FFFF00"/>
                </a:solidFill>
              </a:rPr>
            </a:br>
            <a:br>
              <a:rPr lang="sv-SE" sz="4800" dirty="0">
                <a:solidFill>
                  <a:srgbClr val="FFFF00"/>
                </a:solidFill>
              </a:rPr>
            </a:br>
            <a:r>
              <a:rPr lang="sv-SE" sz="3100" dirty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Förslag till preliminär     </a:t>
            </a:r>
            <a:br>
              <a:rPr lang="sv-SE" sz="3100" dirty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</a:br>
            <a:r>
              <a:rPr lang="sv-SE" sz="3100" dirty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     verksamhetsplan </a:t>
            </a:r>
            <a:br>
              <a:rPr lang="sv-SE" sz="3100" dirty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</a:br>
            <a:r>
              <a:rPr lang="sv-SE" sz="310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                  </a:t>
            </a:r>
            <a:r>
              <a:rPr lang="sv-SE" sz="400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2023</a:t>
            </a:r>
            <a:endParaRPr lang="sv-SE" sz="4000" dirty="0">
              <a:solidFill>
                <a:schemeClr val="accent6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0" y="2276872"/>
            <a:ext cx="903649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v-SE" sz="3200" b="1" dirty="0">
                <a:solidFill>
                  <a:schemeClr val="accent6"/>
                </a:solidFill>
                <a:latin typeface="HelveticaNeueLT Std" panose="020B0604020202020204" pitchFamily="34" charset="0"/>
              </a:rPr>
              <a:t>Föredrag i maj och september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3200" b="1" dirty="0">
                <a:solidFill>
                  <a:schemeClr val="accent6"/>
                </a:solidFill>
                <a:latin typeface="HelveticaNeueLT Std" panose="020B0604020202020204" pitchFamily="34" charset="0"/>
              </a:rPr>
              <a:t>Nationaldagsfirande i Ljungbyhed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3200" b="1" dirty="0">
                <a:solidFill>
                  <a:schemeClr val="accent6"/>
                </a:solidFill>
                <a:latin typeface="HelveticaNeueLT Std" panose="020B0604020202020204" pitchFamily="34" charset="0"/>
              </a:rPr>
              <a:t>Gåsmiddag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3200" b="1" dirty="0">
                <a:solidFill>
                  <a:schemeClr val="accent6"/>
                </a:solidFill>
                <a:latin typeface="HelveticaNeueLT Std" panose="020B0604020202020204" pitchFamily="34" charset="0"/>
              </a:rPr>
              <a:t>Resor inom och ev. </a:t>
            </a:r>
            <a:r>
              <a:rPr lang="sv-SE" sz="3200" b="1">
                <a:solidFill>
                  <a:schemeClr val="accent6"/>
                </a:solidFill>
                <a:latin typeface="HelveticaNeueLT Std" panose="020B0604020202020204" pitchFamily="34" charset="0"/>
              </a:rPr>
              <a:t>utom Sverige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3200" b="1">
                <a:solidFill>
                  <a:schemeClr val="accent6"/>
                </a:solidFill>
                <a:latin typeface="HelveticaNeueLT Std" panose="020B0604020202020204" pitchFamily="34" charset="0"/>
              </a:rPr>
              <a:t>Besök </a:t>
            </a:r>
            <a:r>
              <a:rPr lang="sv-SE" sz="3200" b="1" dirty="0">
                <a:solidFill>
                  <a:schemeClr val="accent6"/>
                </a:solidFill>
                <a:latin typeface="HelveticaNeueLT Std" panose="020B0604020202020204" pitchFamily="34" charset="0"/>
              </a:rPr>
              <a:t>”Flygargraven” – 60 år 30/9</a:t>
            </a:r>
          </a:p>
          <a:p>
            <a:pPr lvl="1">
              <a:spcBef>
                <a:spcPct val="50000"/>
              </a:spcBef>
            </a:pPr>
            <a:endParaRPr lang="sv-SE" sz="3200" b="1" dirty="0">
              <a:solidFill>
                <a:schemeClr val="accent6"/>
              </a:solidFill>
              <a:latin typeface="HelveticaNeueLT Std" panose="020B0604020202020204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endParaRPr lang="sv-SE" sz="3200" b="1" dirty="0">
              <a:solidFill>
                <a:schemeClr val="accent6"/>
              </a:solidFill>
              <a:latin typeface="HelveticaNeueLT Std" panose="020B0604020202020204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endParaRPr lang="sv-SE" sz="3200" b="1" dirty="0">
              <a:solidFill>
                <a:schemeClr val="accent6"/>
              </a:solidFill>
              <a:latin typeface="HelveticaNeueLT Std" panose="020B0604020202020204" pitchFamily="34" charset="0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8521D11-B2F5-4A67-B4C2-941759FFE1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82" y="404664"/>
            <a:ext cx="1695922" cy="169592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791</TotalTime>
  <Words>35</Words>
  <Application>Microsoft Office PowerPoint</Application>
  <PresentationFormat>Bildspel på skärmen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Berlin Sans FB Demi</vt:lpstr>
      <vt:lpstr>Century Gothic</vt:lpstr>
      <vt:lpstr>HelveticaNeueLT Std</vt:lpstr>
      <vt:lpstr>Wingdings 3</vt:lpstr>
      <vt:lpstr>Sektor</vt:lpstr>
      <vt:lpstr>  Förslag till preliminär           verksamhetsplan                   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Verksamhetsplan 2008 -</dc:title>
  <dc:creator>Hans-Bertil Sinclair</dc:creator>
  <cp:lastModifiedBy>Kicky Sinclair</cp:lastModifiedBy>
  <cp:revision>51</cp:revision>
  <dcterms:created xsi:type="dcterms:W3CDTF">2008-06-27T18:43:26Z</dcterms:created>
  <dcterms:modified xsi:type="dcterms:W3CDTF">2023-02-07T14:53:08Z</dcterms:modified>
</cp:coreProperties>
</file>